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40"/>
  </p:notesMasterIdLst>
  <p:handoutMasterIdLst>
    <p:handoutMasterId r:id="rId41"/>
  </p:handoutMasterIdLst>
  <p:sldIdLst>
    <p:sldId id="258" r:id="rId18"/>
    <p:sldId id="259" r:id="rId19"/>
    <p:sldId id="260" r:id="rId20"/>
    <p:sldId id="261" r:id="rId21"/>
    <p:sldId id="262" r:id="rId22"/>
    <p:sldId id="263" r:id="rId23"/>
    <p:sldId id="265" r:id="rId24"/>
    <p:sldId id="283" r:id="rId25"/>
    <p:sldId id="268" r:id="rId26"/>
    <p:sldId id="269" r:id="rId27"/>
    <p:sldId id="270" r:id="rId28"/>
    <p:sldId id="271" r:id="rId29"/>
    <p:sldId id="274" r:id="rId30"/>
    <p:sldId id="275" r:id="rId31"/>
    <p:sldId id="276" r:id="rId32"/>
    <p:sldId id="277" r:id="rId33"/>
    <p:sldId id="278" r:id="rId34"/>
    <p:sldId id="279" r:id="rId35"/>
    <p:sldId id="267" r:id="rId36"/>
    <p:sldId id="280" r:id="rId37"/>
    <p:sldId id="281" r:id="rId38"/>
    <p:sldId id="282" r:id="rId3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Here for You" id="{A550E006-6ABE-49E0-AFA9-DF401679079E}">
          <p14:sldIdLst>
            <p14:sldId id="258"/>
          </p14:sldIdLst>
        </p14:section>
        <p14:section name="Verse 1" id="{C7155438-FB32-4844-AD56-649813FD9F45}">
          <p14:sldIdLst>
            <p14:sldId id="259"/>
            <p14:sldId id="260"/>
            <p14:sldId id="261"/>
            <p14:sldId id="262"/>
          </p14:sldIdLst>
        </p14:section>
        <p14:section name="Pre-Chorus" id="{6000CCF0-6104-4CA5-ADA9-1F9B07014ED0}">
          <p14:sldIdLst>
            <p14:sldId id="263"/>
            <p14:sldId id="265"/>
            <p14:sldId id="283"/>
          </p14:sldIdLst>
        </p14:section>
        <p14:section name="Verse 2" id="{894514A4-C757-4D32-A4A7-B49FD0DA4B0F}">
          <p14:sldIdLst>
            <p14:sldId id="268"/>
            <p14:sldId id="269"/>
            <p14:sldId id="270"/>
            <p14:sldId id="271"/>
          </p14:sldIdLst>
        </p14:section>
        <p14:section name="Pre-Chorus" id="{B953F20D-D3EF-4CAE-93F0-DF7100F01C94}">
          <p14:sldIdLst>
            <p14:sldId id="274"/>
            <p14:sldId id="275"/>
          </p14:sldIdLst>
        </p14:section>
        <p14:section name="Chorus" id="{0F23EBBA-27A3-4A27-BFC2-E9C2121A88CF}">
          <p14:sldIdLst>
            <p14:sldId id="276"/>
            <p14:sldId id="277"/>
            <p14:sldId id="278"/>
            <p14:sldId id="279"/>
            <p14:sldId id="267"/>
          </p14:sldIdLst>
        </p14:section>
        <p14:section name="Pre-Chorus" id="{85AB2D83-1A2F-43D4-A0E8-DB588D022F1B}">
          <p14:sldIdLst>
            <p14:sldId id="280"/>
            <p14:sldId id="281"/>
            <p14:sldId id="28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97" d="100"/>
          <a:sy n="97" d="100"/>
        </p:scale>
        <p:origin x="23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6390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9" Type="http://schemas.openxmlformats.org/officeDocument/2006/relationships/slide" Target="slides/slide22.xml"/><Relationship Id="rId21" Type="http://schemas.openxmlformats.org/officeDocument/2006/relationships/slide" Target="slides/slide4.xml"/><Relationship Id="rId34" Type="http://schemas.openxmlformats.org/officeDocument/2006/relationships/slide" Target="slides/slide17.xml"/><Relationship Id="rId42" Type="http://schemas.openxmlformats.org/officeDocument/2006/relationships/presProps" Target="presProps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9" Type="http://schemas.openxmlformats.org/officeDocument/2006/relationships/slide" Target="slides/slide1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slide" Target="slides/slide15.xml"/><Relationship Id="rId37" Type="http://schemas.openxmlformats.org/officeDocument/2006/relationships/slide" Target="slides/slide20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36" Type="http://schemas.openxmlformats.org/officeDocument/2006/relationships/slide" Target="slides/slide19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slide" Target="slides/slide14.xml"/><Relationship Id="rId44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slide" Target="slides/slide13.xml"/><Relationship Id="rId35" Type="http://schemas.openxmlformats.org/officeDocument/2006/relationships/slide" Target="slides/slide18.xml"/><Relationship Id="rId43" Type="http://schemas.openxmlformats.org/officeDocument/2006/relationships/viewProps" Target="viewProps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slide" Target="slides/slide16.xml"/><Relationship Id="rId38" Type="http://schemas.openxmlformats.org/officeDocument/2006/relationships/slide" Target="slides/slide21.xml"/><Relationship Id="rId20" Type="http://schemas.openxmlformats.org/officeDocument/2006/relationships/slide" Target="slides/slide3.xml"/><Relationship Id="rId41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Here for You</a:t>
            </a:r>
          </a:p>
        </p:txBody>
      </p:sp>
    </p:spTree>
    <p:extLst>
      <p:ext uri="{BB962C8B-B14F-4D97-AF65-F5344CB8AC3E}">
        <p14:creationId xmlns:p14="http://schemas.microsoft.com/office/powerpoint/2010/main" val="1884668840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We are here for You,</a:t>
            </a:r>
          </a:p>
          <a:p>
            <a:r>
              <a:rPr lang="en-US" dirty="0"/>
              <a:t>we are here for You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Here for You</a:t>
            </a:r>
          </a:p>
        </p:txBody>
      </p:sp>
    </p:spTree>
    <p:extLst>
      <p:ext uri="{BB962C8B-B14F-4D97-AF65-F5344CB8AC3E}">
        <p14:creationId xmlns:p14="http://schemas.microsoft.com/office/powerpoint/2010/main" val="1699494336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Let Your Word move in power.</a:t>
            </a:r>
          </a:p>
          <a:p>
            <a:r>
              <a:rPr lang="en-US" dirty="0"/>
              <a:t>Let what's dead come to life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Here for You</a:t>
            </a:r>
          </a:p>
        </p:txBody>
      </p:sp>
    </p:spTree>
    <p:extLst>
      <p:ext uri="{BB962C8B-B14F-4D97-AF65-F5344CB8AC3E}">
        <p14:creationId xmlns:p14="http://schemas.microsoft.com/office/powerpoint/2010/main" val="2211971851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We are here for You,</a:t>
            </a:r>
          </a:p>
          <a:p>
            <a:r>
              <a:rPr lang="en-US" dirty="0"/>
              <a:t>we are here for You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Here for You</a:t>
            </a:r>
          </a:p>
        </p:txBody>
      </p:sp>
    </p:spTree>
    <p:extLst>
      <p:ext uri="{BB962C8B-B14F-4D97-AF65-F5344CB8AC3E}">
        <p14:creationId xmlns:p14="http://schemas.microsoft.com/office/powerpoint/2010/main" val="24599592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To You our hearts are open</a:t>
            </a:r>
          </a:p>
          <a:p>
            <a:r>
              <a:rPr lang="en-US" dirty="0"/>
              <a:t>Nothing here is hidden</a:t>
            </a:r>
          </a:p>
          <a:p>
            <a:r>
              <a:rPr lang="en-US" dirty="0"/>
              <a:t>You are our one desire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Here for You</a:t>
            </a:r>
          </a:p>
        </p:txBody>
      </p:sp>
    </p:spTree>
    <p:extLst>
      <p:ext uri="{BB962C8B-B14F-4D97-AF65-F5344CB8AC3E}">
        <p14:creationId xmlns:p14="http://schemas.microsoft.com/office/powerpoint/2010/main" val="2224320202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 alone are holy</a:t>
            </a:r>
          </a:p>
          <a:p>
            <a:r>
              <a:rPr lang="en-US" dirty="0"/>
              <a:t>Only You are worthy</a:t>
            </a:r>
          </a:p>
          <a:p>
            <a:r>
              <a:rPr lang="en-US" dirty="0"/>
              <a:t>God, let Your fire fall down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Here for You</a:t>
            </a:r>
          </a:p>
        </p:txBody>
      </p:sp>
    </p:spTree>
    <p:extLst>
      <p:ext uri="{BB962C8B-B14F-4D97-AF65-F5344CB8AC3E}">
        <p14:creationId xmlns:p14="http://schemas.microsoft.com/office/powerpoint/2010/main" val="386211115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We welcome You with praise</a:t>
            </a:r>
          </a:p>
          <a:p>
            <a:r>
              <a:rPr lang="en-US" dirty="0"/>
              <a:t>We welcome You with praise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Here for You</a:t>
            </a:r>
          </a:p>
        </p:txBody>
      </p:sp>
    </p:spTree>
    <p:extLst>
      <p:ext uri="{BB962C8B-B14F-4D97-AF65-F5344CB8AC3E}">
        <p14:creationId xmlns:p14="http://schemas.microsoft.com/office/powerpoint/2010/main" val="903569355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Almighty God of love,</a:t>
            </a:r>
          </a:p>
          <a:p>
            <a:r>
              <a:rPr lang="en-US" dirty="0"/>
              <a:t>Be welcomed in this place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Here for You</a:t>
            </a:r>
          </a:p>
        </p:txBody>
      </p:sp>
    </p:spTree>
    <p:extLst>
      <p:ext uri="{BB962C8B-B14F-4D97-AF65-F5344CB8AC3E}">
        <p14:creationId xmlns:p14="http://schemas.microsoft.com/office/powerpoint/2010/main" val="4270859401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Let every heart adore</a:t>
            </a:r>
          </a:p>
          <a:p>
            <a:r>
              <a:rPr lang="en-US" dirty="0"/>
              <a:t>Let every soul awake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Here for You</a:t>
            </a:r>
          </a:p>
        </p:txBody>
      </p:sp>
    </p:spTree>
    <p:extLst>
      <p:ext uri="{BB962C8B-B14F-4D97-AF65-F5344CB8AC3E}">
        <p14:creationId xmlns:p14="http://schemas.microsoft.com/office/powerpoint/2010/main" val="2345911650"/>
      </p:ext>
    </p:extLst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Almighty God of love</a:t>
            </a:r>
          </a:p>
          <a:p>
            <a:r>
              <a:rPr lang="en-US"/>
              <a:t>Be </a:t>
            </a:r>
            <a:r>
              <a:rPr lang="en-US" dirty="0"/>
              <a:t>welcomed in </a:t>
            </a:r>
            <a:r>
              <a:rPr lang="en-US"/>
              <a:t>this place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Here for You</a:t>
            </a:r>
          </a:p>
        </p:txBody>
      </p:sp>
    </p:spTree>
    <p:extLst>
      <p:ext uri="{BB962C8B-B14F-4D97-AF65-F5344CB8AC3E}">
        <p14:creationId xmlns:p14="http://schemas.microsoft.com/office/powerpoint/2010/main" val="2583838261"/>
      </p:ext>
    </p:extLst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Here for You</a:t>
            </a:r>
          </a:p>
        </p:txBody>
      </p:sp>
    </p:spTree>
    <p:extLst>
      <p:ext uri="{BB962C8B-B14F-4D97-AF65-F5344CB8AC3E}">
        <p14:creationId xmlns:p14="http://schemas.microsoft.com/office/powerpoint/2010/main" val="3124789933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Let our praise be Your welcome.</a:t>
            </a:r>
          </a:p>
          <a:p>
            <a:r>
              <a:rPr lang="en-US" dirty="0"/>
              <a:t>Let our songs be a sign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Here for You</a:t>
            </a:r>
          </a:p>
        </p:txBody>
      </p:sp>
    </p:spTree>
    <p:extLst>
      <p:ext uri="{BB962C8B-B14F-4D97-AF65-F5344CB8AC3E}">
        <p14:creationId xmlns:p14="http://schemas.microsoft.com/office/powerpoint/2010/main" val="1203147185"/>
      </p:ext>
    </p:extLst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To You our hearts are open</a:t>
            </a:r>
          </a:p>
          <a:p>
            <a:r>
              <a:rPr lang="en-US" dirty="0"/>
              <a:t>Nothing here is hidden</a:t>
            </a:r>
          </a:p>
          <a:p>
            <a:r>
              <a:rPr lang="en-US" dirty="0"/>
              <a:t>You are our one desire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Here for You</a:t>
            </a:r>
          </a:p>
        </p:txBody>
      </p:sp>
    </p:spTree>
    <p:extLst>
      <p:ext uri="{BB962C8B-B14F-4D97-AF65-F5344CB8AC3E}">
        <p14:creationId xmlns:p14="http://schemas.microsoft.com/office/powerpoint/2010/main" val="1903758614"/>
      </p:ext>
    </p:extLst>
  </p:cSld>
  <p:clrMapOvr>
    <a:masterClrMapping/>
  </p:clrMapOvr>
  <p:transition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 alone are holy</a:t>
            </a:r>
          </a:p>
          <a:p>
            <a:r>
              <a:rPr lang="en-US" dirty="0"/>
              <a:t>Only You are worthy</a:t>
            </a:r>
          </a:p>
          <a:p>
            <a:r>
              <a:rPr lang="en-US" dirty="0"/>
              <a:t>God, let Your fire fall down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Here for You</a:t>
            </a:r>
          </a:p>
        </p:txBody>
      </p:sp>
    </p:spTree>
    <p:extLst>
      <p:ext uri="{BB962C8B-B14F-4D97-AF65-F5344CB8AC3E}">
        <p14:creationId xmlns:p14="http://schemas.microsoft.com/office/powerpoint/2010/main" val="2197247597"/>
      </p:ext>
    </p:extLst>
  </p:cSld>
  <p:clrMapOvr>
    <a:masterClrMapping/>
  </p:clrMapOvr>
  <p:transition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Here for You</a:t>
            </a:r>
          </a:p>
        </p:txBody>
      </p:sp>
    </p:spTree>
    <p:extLst>
      <p:ext uri="{BB962C8B-B14F-4D97-AF65-F5344CB8AC3E}">
        <p14:creationId xmlns:p14="http://schemas.microsoft.com/office/powerpoint/2010/main" val="3387196044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We are here for You,</a:t>
            </a:r>
          </a:p>
          <a:p>
            <a:r>
              <a:rPr lang="en-US" dirty="0"/>
              <a:t>we are here for You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Here for You</a:t>
            </a:r>
          </a:p>
        </p:txBody>
      </p:sp>
    </p:spTree>
    <p:extLst>
      <p:ext uri="{BB962C8B-B14F-4D97-AF65-F5344CB8AC3E}">
        <p14:creationId xmlns:p14="http://schemas.microsoft.com/office/powerpoint/2010/main" val="3572295605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Let Your breath come from heaven.</a:t>
            </a:r>
          </a:p>
          <a:p>
            <a:r>
              <a:rPr lang="en-US" dirty="0"/>
              <a:t>Fill our hearts with Your life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Here for You</a:t>
            </a:r>
          </a:p>
        </p:txBody>
      </p:sp>
    </p:spTree>
    <p:extLst>
      <p:ext uri="{BB962C8B-B14F-4D97-AF65-F5344CB8AC3E}">
        <p14:creationId xmlns:p14="http://schemas.microsoft.com/office/powerpoint/2010/main" val="2421639671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We are here for You,</a:t>
            </a:r>
          </a:p>
          <a:p>
            <a:r>
              <a:rPr lang="en-US" dirty="0"/>
              <a:t>we are here for You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Here for You</a:t>
            </a:r>
          </a:p>
        </p:txBody>
      </p:sp>
    </p:spTree>
    <p:extLst>
      <p:ext uri="{BB962C8B-B14F-4D97-AF65-F5344CB8AC3E}">
        <p14:creationId xmlns:p14="http://schemas.microsoft.com/office/powerpoint/2010/main" val="1677941973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To You our hearts are open</a:t>
            </a:r>
          </a:p>
          <a:p>
            <a:r>
              <a:rPr lang="en-US" dirty="0"/>
              <a:t>Nothing here is hidden</a:t>
            </a:r>
          </a:p>
          <a:p>
            <a:r>
              <a:rPr lang="en-US" dirty="0"/>
              <a:t>You are our one desire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Here for You</a:t>
            </a:r>
          </a:p>
        </p:txBody>
      </p:sp>
    </p:spTree>
    <p:extLst>
      <p:ext uri="{BB962C8B-B14F-4D97-AF65-F5344CB8AC3E}">
        <p14:creationId xmlns:p14="http://schemas.microsoft.com/office/powerpoint/2010/main" val="506339496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 alone are holy</a:t>
            </a:r>
          </a:p>
          <a:p>
            <a:r>
              <a:rPr lang="en-US" dirty="0"/>
              <a:t>Only You are worthy</a:t>
            </a:r>
          </a:p>
          <a:p>
            <a:r>
              <a:rPr lang="en-US" dirty="0"/>
              <a:t>God, let Your fire fall down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Here for You</a:t>
            </a:r>
          </a:p>
        </p:txBody>
      </p:sp>
    </p:spTree>
    <p:extLst>
      <p:ext uri="{BB962C8B-B14F-4D97-AF65-F5344CB8AC3E}">
        <p14:creationId xmlns:p14="http://schemas.microsoft.com/office/powerpoint/2010/main" val="2260263748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Here for You</a:t>
            </a:r>
          </a:p>
        </p:txBody>
      </p:sp>
    </p:spTree>
    <p:extLst>
      <p:ext uri="{BB962C8B-B14F-4D97-AF65-F5344CB8AC3E}">
        <p14:creationId xmlns:p14="http://schemas.microsoft.com/office/powerpoint/2010/main" val="2873505871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Let our shout be Your anthem.</a:t>
            </a:r>
          </a:p>
          <a:p>
            <a:r>
              <a:rPr lang="en-US" dirty="0"/>
              <a:t>Your renown fill the skies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Here for You</a:t>
            </a:r>
          </a:p>
        </p:txBody>
      </p:sp>
    </p:spTree>
    <p:extLst>
      <p:ext uri="{BB962C8B-B14F-4D97-AF65-F5344CB8AC3E}">
        <p14:creationId xmlns:p14="http://schemas.microsoft.com/office/powerpoint/2010/main" val="3130734222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1407</TotalTime>
  <Words>288</Words>
  <Application>Microsoft Office PowerPoint</Application>
  <PresentationFormat>On-screen Show (4:3)</PresentationFormat>
  <Paragraphs>64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22</vt:i4>
      </vt:variant>
    </vt:vector>
  </HeadingPairs>
  <TitlesOfParts>
    <vt:vector size="44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197</cp:revision>
  <dcterms:created xsi:type="dcterms:W3CDTF">2011-12-04T14:58:54Z</dcterms:created>
  <dcterms:modified xsi:type="dcterms:W3CDTF">2023-06-30T05:04:58Z</dcterms:modified>
</cp:coreProperties>
</file>